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0.49107142857142849</c:v>
                </c:pt>
                <c:pt idx="1">
                  <c:v>0.5089285714285714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1.7699115044247791E-2</c:v>
                </c:pt>
                <c:pt idx="1">
                  <c:v>0</c:v>
                </c:pt>
                <c:pt idx="2">
                  <c:v>0</c:v>
                </c:pt>
                <c:pt idx="3">
                  <c:v>0</c:v>
                </c:pt>
                <c:pt idx="4">
                  <c:v>8.8495575221238937E-3</c:v>
                </c:pt>
                <c:pt idx="5">
                  <c:v>0.97345132743362828</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7.6415628018757191</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0.80387700032246823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0.50270058683161611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0.14014916515466957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1.4631373235824565</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0.14014916515466957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0.50270058683161523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5.7700140350729789E-2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7.6415628018757191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ROTHERHAM DISTRICT GENERAL HOSPITAL (66)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ROTHERHAM DISTRICT GENERAL HOSPITAL (66)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ROTHERHAM DISTRICT GENERAL HOSPITAL (66)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ROTHERHAM DISTRICT GENERAL HOSPITAL (66)</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ROTHERHAM DISTRICT GENERAL HOSPITAL (66)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ROTHERHAM DISTRICT GENERAL HOSPITAL (66)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ROTHERHAM DISTRICT GENERAL HOSPITAL (66)</c:v>
                </c:pt>
              </c:strCache>
            </c:strRef>
          </c:cat>
          <c:val>
            <c:numRef>
              <c:f>Sheet1!$J$2:$J$3</c:f>
              <c:numCache>
                <c:formatCode>0.0;;</c:formatCode>
                <c:ptCount val="2"/>
                <c:pt idx="0">
                  <c:v>9.4475828425187949</c:v>
                </c:pt>
                <c:pt idx="1">
                  <c:v>9.4372259633822289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0.55241715748120512</c:v>
                </c:pt>
                <c:pt idx="1">
                  <c:v>0.56277403661777115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Sheet1!$G$2:$G$3</c:f>
              <c:numCache>
                <c:formatCode>0.0;;</c:formatCode>
                <c:ptCount val="2"/>
                <c:pt idx="0">
                  <c:v>9.0551567912438955</c:v>
                </c:pt>
                <c:pt idx="1">
                  <c:v>9.0497702794390573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0.9448432087561045</c:v>
                </c:pt>
                <c:pt idx="1">
                  <c:v>0.95022972056094268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Sheet1!$I$2:$I$3</c:f>
              <c:numCache>
                <c:formatCode>0.0;;</c:formatCode>
                <c:ptCount val="2"/>
                <c:pt idx="0">
                  <c:v>8.6509350453875644</c:v>
                </c:pt>
                <c:pt idx="1">
                  <c:v>8.6323453324403392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ROTHERHAM DISTRICT GENERAL HOSPITAL (74)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1.3490649546124356</c:v>
                </c:pt>
                <c:pt idx="1">
                  <c:v>1.3676546675596608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ROTHERHAM DISTRICT GENERAL HOSPITAL (107)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ROTHERHAM DISTRICT GENERAL HOSPITAL (107)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ROTHERHAM DISTRICT GENERAL HOSPITAL (107)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ROTHERHAM DISTRICT GENERAL HOSPITAL (107)</c:v>
                </c:pt>
              </c:strCache>
            </c:strRef>
          </c:cat>
          <c:val>
            <c:numRef>
              <c:f>Sheet1!$G$2:$G$3</c:f>
              <c:numCache>
                <c:formatCode>0.0;;</c:formatCode>
                <c:ptCount val="2"/>
                <c:pt idx="0">
                  <c:v>9.6481150185843241</c:v>
                </c:pt>
                <c:pt idx="1">
                  <c:v>9.6441988366426887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ROTHERHAM DISTRICT GENERAL HOSPITAL (107)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ROTHERHAM DISTRICT GENERAL HOSPITAL (107)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ROTHERHAM DISTRICT GENERAL HOSPITAL (107)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0.35188498141567592</c:v>
                </c:pt>
                <c:pt idx="1">
                  <c:v>0.35580116335731127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Sheet1!$G$2:$G$3</c:f>
              <c:numCache>
                <c:formatCode>0.0;;</c:formatCode>
                <c:ptCount val="2"/>
                <c:pt idx="0">
                  <c:v>0</c:v>
                </c:pt>
                <c:pt idx="1">
                  <c:v>9.4955919492798202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Sheet1!$H$2:$H$3</c:f>
              <c:numCache>
                <c:formatCode>0.0;;</c:formatCode>
                <c:ptCount val="2"/>
                <c:pt idx="0">
                  <c:v>9.4985226375452037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0.50147736245479635</c:v>
                </c:pt>
                <c:pt idx="1">
                  <c:v>0.5044080507201798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0.26168224299065418</c:v>
                </c:pt>
                <c:pt idx="1">
                  <c:v>0.73831775700934577</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Sheet1!$G$2:$G$3</c:f>
              <c:numCache>
                <c:formatCode>0.0;;</c:formatCode>
                <c:ptCount val="2"/>
                <c:pt idx="0">
                  <c:v>8.3070142439499168</c:v>
                </c:pt>
                <c:pt idx="1">
                  <c:v>8.2935568884733595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1.6929857560500832</c:v>
                </c:pt>
                <c:pt idx="1">
                  <c:v>1.7064431115266405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ROTHERHAM DISTRICT GENERAL HOSPITAL (78)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ROTHERHAM DISTRICT GENERAL HOSPITAL (78)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ROTHERHAM DISTRICT GENERAL HOSPITAL (78)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ROTHERHAM DISTRICT GENERAL HOSPITAL (78)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ROTHERHAM DISTRICT GENERAL HOSPITAL (78)</c:v>
                </c:pt>
              </c:strCache>
            </c:strRef>
          </c:cat>
          <c:val>
            <c:numRef>
              <c:f>Sheet1!$H$2:$H$3</c:f>
              <c:numCache>
                <c:formatCode>0.0;;</c:formatCode>
                <c:ptCount val="2"/>
                <c:pt idx="0">
                  <c:v>8.8834896907875951</c:v>
                </c:pt>
                <c:pt idx="1">
                  <c:v>8.8763947052904939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ROTHERHAM DISTRICT GENERAL HOSPITAL (78)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ROTHERHAM DISTRICT GENERAL HOSPITAL (78)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1.1165103092124049</c:v>
                </c:pt>
                <c:pt idx="1">
                  <c:v>1.1236052947095061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Sheet1!$I$2:$I$3</c:f>
              <c:numCache>
                <c:formatCode>0.0;;</c:formatCode>
                <c:ptCount val="2"/>
                <c:pt idx="0">
                  <c:v>9.2814847260831801</c:v>
                </c:pt>
                <c:pt idx="1">
                  <c:v>9.2734427417203751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0.71851527391681991</c:v>
                </c:pt>
                <c:pt idx="1">
                  <c:v>0.72655725827962492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Sheet1!$G$2:$G$3</c:f>
              <c:numCache>
                <c:formatCode>0.0;;</c:formatCode>
                <c:ptCount val="2"/>
                <c:pt idx="0">
                  <c:v>8.9553424917831688</c:v>
                </c:pt>
                <c:pt idx="1">
                  <c:v>8.944981810821826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1.0446575082168312</c:v>
                </c:pt>
                <c:pt idx="1">
                  <c:v>1.055018189178174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Sheet1!$G$2:$G$3</c:f>
              <c:numCache>
                <c:formatCode>0.0;;</c:formatCode>
                <c:ptCount val="2"/>
                <c:pt idx="0">
                  <c:v>9.4942794493641944</c:v>
                </c:pt>
                <c:pt idx="1">
                  <c:v>9.4849744836692444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0.50572055063580557</c:v>
                </c:pt>
                <c:pt idx="1">
                  <c:v>0.51502551633075555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Sheet1!$G$2:$G$3</c:f>
              <c:numCache>
                <c:formatCode>0.0;;</c:formatCode>
                <c:ptCount val="2"/>
                <c:pt idx="0">
                  <c:v>8.7507738617449249</c:v>
                </c:pt>
                <c:pt idx="1">
                  <c:v>8.7387810690999626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1.2492261382550751</c:v>
                </c:pt>
                <c:pt idx="1">
                  <c:v>1.2612189309000374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Sheet1!$G$2:$G$3</c:f>
              <c:numCache>
                <c:formatCode>0.0;;</c:formatCode>
                <c:ptCount val="2"/>
                <c:pt idx="0">
                  <c:v>9.5323814342373936</c:v>
                </c:pt>
                <c:pt idx="1">
                  <c:v>9.5246652386245341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0.46761856576260641</c:v>
                </c:pt>
                <c:pt idx="1">
                  <c:v>0.47533476137546593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Sheet1!$I$2:$I$3</c:f>
              <c:numCache>
                <c:formatCode>0.0;;</c:formatCode>
                <c:ptCount val="2"/>
                <c:pt idx="0">
                  <c:v>9.3705234367461969</c:v>
                </c:pt>
                <c:pt idx="1">
                  <c:v>9.364652322698193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ROTHERHAM DISTRICT GENERAL HOSPITAL (111)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0.62947656325380308</c:v>
                </c:pt>
                <c:pt idx="1">
                  <c:v>0.63534767730180697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ROTHERHAM DISTRICT GENERAL HOSPITAL (101)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ROTHERHAM DISTRICT GENERAL HOSPITAL (101)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ROTHERHAM DISTRICT GENERAL HOSPITAL (101)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ROTHERHAM DISTRICT GENERAL HOSPITAL (101)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ROTHERHAM DISTRICT GENERAL HOSPITAL (101)</c:v>
                </c:pt>
              </c:strCache>
            </c:strRef>
          </c:cat>
          <c:val>
            <c:numRef>
              <c:f>Sheet1!$H$2:$H$3</c:f>
              <c:numCache>
                <c:formatCode>0.0;;</c:formatCode>
                <c:ptCount val="2"/>
                <c:pt idx="0">
                  <c:v>7.351649778296494</c:v>
                </c:pt>
                <c:pt idx="1">
                  <c:v>7.3212807663589814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ROTHERHAM DISTRICT GENERAL HOSPITAL (101)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ROTHERHAM DISTRICT GENERAL HOSPITAL (101)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2.648350221703506</c:v>
                </c:pt>
                <c:pt idx="1">
                  <c:v>2.6787192336410186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ROTHERHAM DISTRICT GENERAL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ROTHERHAM DISTRICT GENERAL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ROTHERHAM DISTRICT GENERAL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ROTHERHAM DISTRICT GENERAL HOSPITAL (104)</c:v>
                </c:pt>
              </c:strCache>
            </c:strRef>
          </c:cat>
          <c:val>
            <c:numRef>
              <c:f>Sheet1!$G$2:$G$3</c:f>
              <c:numCache>
                <c:formatCode>0.0;;</c:formatCode>
                <c:ptCount val="2"/>
                <c:pt idx="0">
                  <c:v>8.1703950404482271</c:v>
                </c:pt>
                <c:pt idx="1">
                  <c:v>8.1535217099443198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ROTHERHAM DISTRICT GENERAL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ROTHERHAM DISTRICT GENERAL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ROTHERHAM DISTRICT GENERAL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1.8296049595517729</c:v>
                </c:pt>
                <c:pt idx="1">
                  <c:v>1.8464782900556802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15</c:v>
                </c:pt>
                <c:pt idx="2">
                  <c:v>6</c:v>
                </c:pt>
                <c:pt idx="3">
                  <c:v>33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Sheet1!$I$2:$I$3</c:f>
              <c:numCache>
                <c:formatCode>0.0;;</c:formatCode>
                <c:ptCount val="2"/>
                <c:pt idx="0">
                  <c:v>9.5205120768712259</c:v>
                </c:pt>
                <c:pt idx="1">
                  <c:v>9.5120321291161876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0.47948792312877409</c:v>
                </c:pt>
                <c:pt idx="1">
                  <c:v>0.48796787088381244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Sheet1!$G$2:$G$3</c:f>
              <c:numCache>
                <c:formatCode>0.0;;</c:formatCode>
                <c:ptCount val="2"/>
                <c:pt idx="0">
                  <c:v>6.2112303780641032</c:v>
                </c:pt>
                <c:pt idx="1">
                  <c:v>6.1845413107573322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3.7887696219358968</c:v>
                </c:pt>
                <c:pt idx="1">
                  <c:v>3.8154586892426678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ROTHERHAM DISTRICT GENERAL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ROTHERHAM DISTRICT GENERAL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ROTHERHAM DISTRICT GENERAL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ROTHERHAM DISTRICT GENERAL HOSPITAL (105)</c:v>
                </c:pt>
              </c:strCache>
            </c:strRef>
          </c:cat>
          <c:val>
            <c:numRef>
              <c:f>Sheet1!$G$2:$G$3</c:f>
              <c:numCache>
                <c:formatCode>0.0;;</c:formatCode>
                <c:ptCount val="2"/>
                <c:pt idx="0">
                  <c:v>8.1962486713155975</c:v>
                </c:pt>
                <c:pt idx="1">
                  <c:v>8.1889036854457746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ROTHERHAM DISTRICT GENERAL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ROTHERHAM DISTRICT GENERAL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ROTHERHAM DISTRICT GENERAL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1.8037513286844025</c:v>
                </c:pt>
                <c:pt idx="1">
                  <c:v>1.8110963145542254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Sheet1!$G$2:$G$3</c:f>
              <c:numCache>
                <c:formatCode>0.0;;</c:formatCode>
                <c:ptCount val="2"/>
                <c:pt idx="0">
                  <c:v>8.1567515334246092</c:v>
                </c:pt>
                <c:pt idx="1">
                  <c:v>8.1398284539855617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1.8432484665753908</c:v>
                </c:pt>
                <c:pt idx="1">
                  <c:v>1.8601715460144383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Sheet1!$G$2:$G$3</c:f>
              <c:numCache>
                <c:formatCode>0.0;;</c:formatCode>
                <c:ptCount val="2"/>
                <c:pt idx="0">
                  <c:v>8.9018865687473721</c:v>
                </c:pt>
                <c:pt idx="1">
                  <c:v>8.8930189709754934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ROTHERHAM DISTRICT GENERAL HOSPITAL (110)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1.0981134312526279</c:v>
                </c:pt>
                <c:pt idx="1">
                  <c:v>1.1069810290245066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Sheet1!$G$2:$G$3</c:f>
              <c:numCache>
                <c:formatCode>0.0;;</c:formatCode>
                <c:ptCount val="2"/>
                <c:pt idx="0">
                  <c:v>8.6241215864243177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Sheet1!$I$2:$I$3</c:f>
              <c:numCache>
                <c:formatCode>0.0;;</c:formatCode>
                <c:ptCount val="2"/>
                <c:pt idx="0">
                  <c:v>0</c:v>
                </c:pt>
                <c:pt idx="1">
                  <c:v>8.6166555475559576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1.3758784135756823</c:v>
                </c:pt>
                <c:pt idx="1">
                  <c:v>1.3833444524440424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ROTHERHAM DISTRICT GENERAL HOSPITAL (106)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ROTHERHAM DISTRICT GENERAL HOSPITAL (106)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ROTHERHAM DISTRICT GENERAL HOSPITAL (106)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ROTHERHAM DISTRICT GENERAL HOSPITAL (106)</c:v>
                </c:pt>
              </c:strCache>
            </c:strRef>
          </c:cat>
          <c:val>
            <c:numRef>
              <c:f>Sheet1!$G$2:$G$3</c:f>
              <c:numCache>
                <c:formatCode>0.0;;</c:formatCode>
                <c:ptCount val="2"/>
                <c:pt idx="0">
                  <c:v>8.5378918933897925</c:v>
                </c:pt>
                <c:pt idx="1">
                  <c:v>8.5247227081743411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ROTHERHAM DISTRICT GENERAL HOSPITAL (106)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ROTHERHAM DISTRICT GENERAL HOSPITAL (106)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ROTHERHAM DISTRICT GENERAL HOSPITAL (106)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1.4621081066102075</c:v>
                </c:pt>
                <c:pt idx="1">
                  <c:v>1.4752772918256589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7.490527538370368</c:v>
                </c:pt>
                <c:pt idx="1">
                  <c:v>6.5258291532468968</c:v>
                </c:pt>
                <c:pt idx="2">
                  <c:v>6.6395103234493442</c:v>
                </c:pt>
                <c:pt idx="3">
                  <c:v>7.3032215962311424</c:v>
                </c:pt>
                <c:pt idx="4">
                  <c:v>7.7752085263668906</c:v>
                </c:pt>
                <c:pt idx="5">
                  <c:v>7.4064076766166727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7.365537531897437</c:v>
                </c:pt>
                <c:pt idx="1">
                  <c:v>7.0881514870991271</c:v>
                </c:pt>
                <c:pt idx="2">
                  <c:v>7.0326552515988956</c:v>
                </c:pt>
                <c:pt idx="3">
                  <c:v>7.6410616850924713</c:v>
                </c:pt>
                <c:pt idx="4">
                  <c:v>7.7700790143842902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4">
                  <c:v>9.2235855556871638</c:v>
                </c:pt>
                <c:pt idx="5">
                  <c:v>8.9930018501673139</c:v>
                </c:pt>
                <c:pt idx="6">
                  <c:v>8.9233058611189904</c:v>
                </c:pt>
                <c:pt idx="7">
                  <c:v>9.1852434234216442</c:v>
                </c:pt>
                <c:pt idx="8">
                  <c:v>9.5359308279591879</c:v>
                </c:pt>
                <c:pt idx="9">
                  <c:v>9.3308799200252039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8.9165911909932341</c:v>
                </c:pt>
                <c:pt idx="1">
                  <c:v>9.3761108907673787</c:v>
                </c:pt>
                <c:pt idx="2">
                  <c:v>9.0538978039858122</c:v>
                </c:pt>
                <c:pt idx="3">
                  <c:v>9.0398916361526513</c:v>
                </c:pt>
                <c:pt idx="4">
                  <c:v>9.5007594808897498</c:v>
                </c:pt>
                <c:pt idx="5">
                  <c:v>9.3279772127830736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4">
                  <c:v>9.4006207281533118</c:v>
                </c:pt>
                <c:pt idx="5">
                  <c:v>9.2375156335898367</c:v>
                </c:pt>
                <c:pt idx="6">
                  <c:v>9.1735849150870266</c:v>
                </c:pt>
                <c:pt idx="7">
                  <c:v>9.2276192142299927</c:v>
                </c:pt>
                <c:pt idx="8">
                  <c:v>9.760773784370727</c:v>
                </c:pt>
                <c:pt idx="9">
                  <c:v>9.637008101174585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4">
                  <c:v>7.6374273776255146</c:v>
                </c:pt>
                <c:pt idx="5">
                  <c:v>8.7281147454598855</c:v>
                </c:pt>
                <c:pt idx="6">
                  <c:v>8.2225470177636275</c:v>
                </c:pt>
                <c:pt idx="7">
                  <c:v>7.7961207224342601</c:v>
                </c:pt>
                <c:pt idx="8">
                  <c:v>8.8460369960340248</c:v>
                </c:pt>
                <c:pt idx="9">
                  <c:v>8.3319656464459371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9.6499076517346118</c:v>
                </c:pt>
                <c:pt idx="1">
                  <c:v>8.5139521449446303</c:v>
                </c:pt>
                <c:pt idx="2">
                  <c:v>9.0342840174269643</c:v>
                </c:pt>
                <c:pt idx="3">
                  <c:v>9.6634955342488791</c:v>
                </c:pt>
                <c:pt idx="4">
                  <c:v>9.3084371365486316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8.9479649216805512</c:v>
                </c:pt>
                <c:pt idx="1">
                  <c:v>8.5449583601004342</c:v>
                </c:pt>
                <c:pt idx="2">
                  <c:v>8.8098649712243216</c:v>
                </c:pt>
                <c:pt idx="3">
                  <c:v>9.3864952084575197</c:v>
                </c:pt>
                <c:pt idx="4">
                  <c:v>9.2153914624691495</c:v>
                </c:pt>
                <c:pt idx="5">
                  <c:v>9.0636844418269931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4">
                  <c:v>9.627163744054382</c:v>
                </c:pt>
                <c:pt idx="5">
                  <c:v>9.6232086525700939</c:v>
                </c:pt>
                <c:pt idx="6">
                  <c:v>8.980529640261226</c:v>
                </c:pt>
                <c:pt idx="7">
                  <c:v>9.3110221497478811</c:v>
                </c:pt>
                <c:pt idx="8">
                  <c:v>9.519558506824394</c:v>
                </c:pt>
                <c:pt idx="9">
                  <c:v>9.6007569176696705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8.4233955987928901</c:v>
                </c:pt>
                <c:pt idx="1">
                  <c:v>8.8642536857975855</c:v>
                </c:pt>
                <c:pt idx="2">
                  <c:v>9.1617387490881423</c:v>
                </c:pt>
                <c:pt idx="3">
                  <c:v>9.1825457080443815</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7.9854832678705581</c:v>
                </c:pt>
                <c:pt idx="1">
                  <c:v>7.8562567678938082</c:v>
                </c:pt>
                <c:pt idx="2">
                  <c:v>7.8445770504129646</c:v>
                </c:pt>
                <c:pt idx="3">
                  <c:v>8.0757715310486571</c:v>
                </c:pt>
                <c:pt idx="4">
                  <c:v>8.5601128733905334</c:v>
                </c:pt>
                <c:pt idx="5">
                  <c:v>8.688694608143761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8.9097436890200203</c:v>
                </c:pt>
                <c:pt idx="1">
                  <c:v>8.9851170648166399</c:v>
                </c:pt>
                <c:pt idx="2">
                  <c:v>9.2542512732745372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9.0358479078194591</c:v>
                </c:pt>
                <c:pt idx="1">
                  <c:v>9.448541340809026</c:v>
                </c:pt>
                <c:pt idx="2">
                  <c:v>9.4614943404720506</c:v>
                </c:pt>
                <c:pt idx="3">
                  <c:v>9.6055130122032963</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8.688694608143761</c:v>
                </c:pt>
                <c:pt idx="1">
                  <c:v>8.6241215864243177</c:v>
                </c:pt>
                <c:pt idx="2">
                  <c:v>7.9985076406058164</c:v>
                </c:pt>
                <c:pt idx="3">
                  <c:v>7.6415628018757191</c:v>
                </c:pt>
                <c:pt idx="4">
                  <c:v>8.5442052051346824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7.3882746238334187</c:v>
                </c:pt>
                <c:pt idx="2">
                  <c:v>6.8582841671228882</c:v>
                </c:pt>
                <c:pt idx="3">
                  <c:v>6.5047790663973224</c:v>
                </c:pt>
                <c:pt idx="4">
                  <c:v>7.409102394280751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9.0424867573473406</c:v>
                </c:pt>
                <c:pt idx="1">
                  <c:v>9.2099837291990614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4">
                  <c:v>8.2829211807251468</c:v>
                </c:pt>
                <c:pt idx="5">
                  <c:v>9.2729738475862327</c:v>
                </c:pt>
                <c:pt idx="6">
                  <c:v>8.7472403490494894</c:v>
                </c:pt>
                <c:pt idx="7">
                  <c:v>8.5876138996400453</c:v>
                </c:pt>
                <c:pt idx="8">
                  <c:v>9.0373118570394837</c:v>
                </c:pt>
                <c:pt idx="9">
                  <c:v>9.4475828425187949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8.035698269405593</c:v>
                </c:pt>
                <c:pt idx="1">
                  <c:v>8.4554091003205922</c:v>
                </c:pt>
                <c:pt idx="2">
                  <c:v>8.6509350453875644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9.2388133670471504</c:v>
                </c:pt>
                <c:pt idx="1">
                  <c:v>9.0551567912438955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4">
                  <c:v>9.6362472550612903</c:v>
                </c:pt>
                <c:pt idx="5">
                  <c:v>8.916810780310886</c:v>
                </c:pt>
                <c:pt idx="6">
                  <c:v>9.1872212443444425</c:v>
                </c:pt>
                <c:pt idx="7">
                  <c:v>9.7742069969579877</c:v>
                </c:pt>
                <c:pt idx="8">
                  <c:v>9.2084886837692839</c:v>
                </c:pt>
                <c:pt idx="9">
                  <c:v>9.6481150185843241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2">
                  <c:v>8.7433349955446751</c:v>
                </c:pt>
                <c:pt idx="3">
                  <c:v>8.028381034888735</c:v>
                </c:pt>
                <c:pt idx="4">
                  <c:v>7.6238060365315841</c:v>
                </c:pt>
                <c:pt idx="5">
                  <c:v>7.3799412654437067</c:v>
                </c:pt>
                <c:pt idx="6">
                  <c:v>8.4692320807461439</c:v>
                </c:pt>
                <c:pt idx="7">
                  <c:v>8.3070142439499168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4">
                  <c:v>9.2356078712080851</c:v>
                </c:pt>
                <c:pt idx="5">
                  <c:v>9.1405262066113551</c:v>
                </c:pt>
                <c:pt idx="6">
                  <c:v>9.233767489773637</c:v>
                </c:pt>
                <c:pt idx="7">
                  <c:v>9.3064933354984145</c:v>
                </c:pt>
                <c:pt idx="8">
                  <c:v>9.1591513976855872</c:v>
                </c:pt>
                <c:pt idx="9">
                  <c:v>9.4985226375452037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8.7689440813420827</c:v>
                </c:pt>
                <c:pt idx="1">
                  <c:v>9.1353891888393299</c:v>
                </c:pt>
                <c:pt idx="2">
                  <c:v>8.8610161992642809</c:v>
                </c:pt>
                <c:pt idx="3">
                  <c:v>8.9137380271436868</c:v>
                </c:pt>
                <c:pt idx="4">
                  <c:v>9.0617182118792634</c:v>
                </c:pt>
                <c:pt idx="5">
                  <c:v>9.2814847260831801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4">
                  <c:v>8.5846469776250203</c:v>
                </c:pt>
                <c:pt idx="5">
                  <c:v>8.9175870469242149</c:v>
                </c:pt>
                <c:pt idx="6">
                  <c:v>7.8061913954054374</c:v>
                </c:pt>
                <c:pt idx="7">
                  <c:v>8.504870508416797</c:v>
                </c:pt>
                <c:pt idx="8">
                  <c:v>8.2947496398834186</c:v>
                </c:pt>
                <c:pt idx="9">
                  <c:v>8.8834896907875951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8.3319656464459371</c:v>
                </c:pt>
                <c:pt idx="1">
                  <c:v>9.0551567912438955</c:v>
                </c:pt>
                <c:pt idx="2">
                  <c:v>6.2112303780641032</c:v>
                </c:pt>
                <c:pt idx="3">
                  <c:v>7.7729467304943656</c:v>
                </c:pt>
                <c:pt idx="4">
                  <c:v>9.0636844418269931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8.4553095815579464</c:v>
                </c:pt>
                <c:pt idx="1">
                  <c:v>9.1258539919523542</c:v>
                </c:pt>
                <c:pt idx="2">
                  <c:v>6.2372960590447173</c:v>
                </c:pt>
                <c:pt idx="3">
                  <c:v>7.7773380362945304</c:v>
                </c:pt>
                <c:pt idx="4">
                  <c:v>9.0037600292098539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4">
                  <c:v>9.3421521029816255</c:v>
                </c:pt>
                <c:pt idx="5">
                  <c:v>9.5404871618458618</c:v>
                </c:pt>
                <c:pt idx="6">
                  <c:v>9.3760706866685997</c:v>
                </c:pt>
                <c:pt idx="7">
                  <c:v>9.2962623720420865</c:v>
                </c:pt>
                <c:pt idx="8">
                  <c:v>9.4290354903088982</c:v>
                </c:pt>
                <c:pt idx="9">
                  <c:v>9.4942794493641944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8.8849388575553796</c:v>
                </c:pt>
                <c:pt idx="1">
                  <c:v>8.9553424917831688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4">
                  <c:v>9.364600351823821</c:v>
                </c:pt>
                <c:pt idx="5">
                  <c:v>9.5467898751388951</c:v>
                </c:pt>
                <c:pt idx="6">
                  <c:v>9.2592840802686958</c:v>
                </c:pt>
                <c:pt idx="7">
                  <c:v>9.5029007210610974</c:v>
                </c:pt>
                <c:pt idx="8">
                  <c:v>9.1735817374084476</c:v>
                </c:pt>
                <c:pt idx="9">
                  <c:v>9.5323814342373936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8.4911127623822438</c:v>
                </c:pt>
                <c:pt idx="1">
                  <c:v>9.0373833043980945</c:v>
                </c:pt>
                <c:pt idx="2">
                  <c:v>8.6500693478982651</c:v>
                </c:pt>
                <c:pt idx="3">
                  <c:v>8.8786393297636597</c:v>
                </c:pt>
                <c:pt idx="4">
                  <c:v>8.9890755521831043</c:v>
                </c:pt>
                <c:pt idx="5">
                  <c:v>8.7507738617449249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7.3816845616055344</c:v>
                </c:pt>
                <c:pt idx="1">
                  <c:v>7.1416215987295297</c:v>
                </c:pt>
                <c:pt idx="2">
                  <c:v>6.76711375206225</c:v>
                </c:pt>
                <c:pt idx="3">
                  <c:v>6.5142438681717163</c:v>
                </c:pt>
                <c:pt idx="4">
                  <c:v>7.349473904506195</c:v>
                </c:pt>
                <c:pt idx="5">
                  <c:v>7.351649778296494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4">
                  <c:v>9.1784318591879064</c:v>
                </c:pt>
                <c:pt idx="5">
                  <c:v>9.3410538641585514</c:v>
                </c:pt>
                <c:pt idx="6">
                  <c:v>9.1213362843299812</c:v>
                </c:pt>
                <c:pt idx="7">
                  <c:v>9.1795176664906375</c:v>
                </c:pt>
                <c:pt idx="8">
                  <c:v>8.8075819317108213</c:v>
                </c:pt>
                <c:pt idx="9">
                  <c:v>9.3705234367461969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9.5102038482471816</c:v>
                </c:pt>
                <c:pt idx="1">
                  <c:v>9.1565032412849519</c:v>
                </c:pt>
                <c:pt idx="2">
                  <c:v>9.5205120768712259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8.1511997579388051</c:v>
                </c:pt>
                <c:pt idx="1">
                  <c:v>7.6764434109985622</c:v>
                </c:pt>
                <c:pt idx="2">
                  <c:v>7.9917951438044534</c:v>
                </c:pt>
                <c:pt idx="3">
                  <c:v>8.1703950404482271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7.3712352772099692</c:v>
                </c:pt>
                <c:pt idx="1">
                  <c:v>8.2704697771537461</c:v>
                </c:pt>
                <c:pt idx="2">
                  <c:v>7.5216952700567701</c:v>
                </c:pt>
                <c:pt idx="3">
                  <c:v>7.7324167857815471</c:v>
                </c:pt>
                <c:pt idx="4">
                  <c:v>8.1732516270250404</c:v>
                </c:pt>
                <c:pt idx="5">
                  <c:v>8.1962486713155975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2">
                  <c:v>5.8516242783861738</c:v>
                </c:pt>
                <c:pt idx="3">
                  <c:v>7.3840478174822008</c:v>
                </c:pt>
                <c:pt idx="4">
                  <c:v>5.3807913203278046</c:v>
                </c:pt>
                <c:pt idx="5">
                  <c:v>6.7912079921241126</c:v>
                </c:pt>
                <c:pt idx="6">
                  <c:v>6.0558771091579304</c:v>
                </c:pt>
                <c:pt idx="7">
                  <c:v>6.2112303780641032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4">
                  <c:v>8.6528387683521206</c:v>
                </c:pt>
                <c:pt idx="5">
                  <c:v>8.9730623397684077</c:v>
                </c:pt>
                <c:pt idx="6">
                  <c:v>8.4662210880669466</c:v>
                </c:pt>
                <c:pt idx="7">
                  <c:v>8.7926792975304853</c:v>
                </c:pt>
                <c:pt idx="8">
                  <c:v>8.6476833590929587</c:v>
                </c:pt>
                <c:pt idx="9">
                  <c:v>8.9018865687473721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4">
                  <c:v>7.969233936764696</c:v>
                </c:pt>
                <c:pt idx="5">
                  <c:v>8.3444720151658451</c:v>
                </c:pt>
                <c:pt idx="6">
                  <c:v>7.3997601710543952</c:v>
                </c:pt>
                <c:pt idx="7">
                  <c:v>7.9799521660003299</c:v>
                </c:pt>
                <c:pt idx="8">
                  <c:v>8.0288140585590444</c:v>
                </c:pt>
                <c:pt idx="9">
                  <c:v>8.1567515334246092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7.8582440877746826</c:v>
                </c:pt>
                <c:pt idx="1">
                  <c:v>8.1994278075866536</c:v>
                </c:pt>
                <c:pt idx="2">
                  <c:v>8.5378918933897925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3">
                  <c:v>8.0975013551353943</c:v>
                </c:pt>
                <c:pt idx="4">
                  <c:v>3.501844674546168</c:v>
                </c:pt>
                <c:pt idx="5">
                  <c:v>3.1595070727853858</c:v>
                </c:pt>
                <c:pt idx="6">
                  <c:v>3.474810511135372</c:v>
                </c:pt>
                <c:pt idx="7">
                  <c:v>7.2128200292816613</c:v>
                </c:pt>
                <c:pt idx="8">
                  <c:v>8.6241215864243177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8.2121413216864561</c:v>
                </c:pt>
                <c:pt idx="1">
                  <c:v>8.4023040968328697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4">
                  <c:v>8.7579666874403959</c:v>
                </c:pt>
                <c:pt idx="5">
                  <c:v>9.2596634261845114</c:v>
                </c:pt>
                <c:pt idx="6">
                  <c:v>9.4117410755838318</c:v>
                </c:pt>
                <c:pt idx="7">
                  <c:v>9.230289105751412</c:v>
                </c:pt>
                <c:pt idx="8">
                  <c:v>9.2953308510564927</c:v>
                </c:pt>
                <c:pt idx="9">
                  <c:v>9.6532717068789911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9.1369170911147553</c:v>
                </c:pt>
                <c:pt idx="1">
                  <c:v>9.074165977781341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8.2160843026190733</c:v>
                </c:pt>
                <c:pt idx="1">
                  <c:v>8.5961762945960682</c:v>
                </c:pt>
                <c:pt idx="2">
                  <c:v>8.8332423066441184</c:v>
                </c:pt>
                <c:pt idx="3">
                  <c:v>9.2028971289448922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4">
                  <c:v>7.7594960189077646</c:v>
                </c:pt>
                <c:pt idx="5">
                  <c:v>8.0467329053767074</c:v>
                </c:pt>
                <c:pt idx="6">
                  <c:v>8.0182877062473654</c:v>
                </c:pt>
                <c:pt idx="7">
                  <c:v>8.275243429366359</c:v>
                </c:pt>
                <c:pt idx="8">
                  <c:v>8.2031940734342985</c:v>
                </c:pt>
                <c:pt idx="9">
                  <c:v>7.7729467304943656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4">
                  <c:v>7.9288529417063032</c:v>
                </c:pt>
                <c:pt idx="5">
                  <c:v>6.6446565507134414</c:v>
                </c:pt>
                <c:pt idx="6">
                  <c:v>6.4620208841486244</c:v>
                </c:pt>
                <c:pt idx="7">
                  <c:v>6.0100636202480402</c:v>
                </c:pt>
                <c:pt idx="8">
                  <c:v>6.3594794814201121</c:v>
                </c:pt>
                <c:pt idx="9">
                  <c:v>6.7687299904802307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8.1566730561174392</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8.5077614944844964</c:v>
                </c:pt>
                <c:pt idx="1">
                  <c:v>9.1269555999396594</c:v>
                </c:pt>
                <c:pt idx="2">
                  <c:v>8.5871811657363164</c:v>
                </c:pt>
                <c:pt idx="3">
                  <c:v>8.8327464016548056</c:v>
                </c:pt>
                <c:pt idx="4">
                  <c:v>8.6807285140223787</c:v>
                </c:pt>
                <c:pt idx="5">
                  <c:v>9.067631258159274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4">
                  <c:v>8.4577742888803549</c:v>
                </c:pt>
                <c:pt idx="5">
                  <c:v>9.3191994726796974</c:v>
                </c:pt>
                <c:pt idx="6">
                  <c:v>8.4589107107588219</c:v>
                </c:pt>
                <c:pt idx="7">
                  <c:v>8.9242644733837651</c:v>
                </c:pt>
                <c:pt idx="8">
                  <c:v>9.2112791828237182</c:v>
                </c:pt>
                <c:pt idx="9">
                  <c:v>9.2448491316478663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9.7442372762992591</c:v>
                </c:pt>
                <c:pt idx="1">
                  <c:v>9.6519041060492086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4">
                  <c:v>8.5282601504851971</c:v>
                </c:pt>
                <c:pt idx="5">
                  <c:v>9.0968988523732559</c:v>
                </c:pt>
                <c:pt idx="6">
                  <c:v>8.4008125608548276</c:v>
                </c:pt>
                <c:pt idx="7">
                  <c:v>8.6166986199451099</c:v>
                </c:pt>
                <c:pt idx="8">
                  <c:v>8.7539595984170333</c:v>
                </c:pt>
                <c:pt idx="9">
                  <c:v>8.8766904820354853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8.7193773198179763</c:v>
                </c:pt>
                <c:pt idx="1">
                  <c:v>9.2156586283493134</c:v>
                </c:pt>
                <c:pt idx="2">
                  <c:v>8.2120121578374032</c:v>
                </c:pt>
                <c:pt idx="3">
                  <c:v>8.6097786710205604</c:v>
                </c:pt>
                <c:pt idx="4">
                  <c:v>8.7593247092386104</c:v>
                </c:pt>
                <c:pt idx="5">
                  <c:v>9.2065540370654784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8.1612088481169138</c:v>
                </c:pt>
                <c:pt idx="1">
                  <c:v>8.6492714317308028</c:v>
                </c:pt>
                <c:pt idx="2">
                  <c:v>8.4317358664100048</c:v>
                </c:pt>
                <c:pt idx="3">
                  <c:v>8.0626471841597329</c:v>
                </c:pt>
                <c:pt idx="4">
                  <c:v>8.3809611640859689</c:v>
                </c:pt>
                <c:pt idx="5">
                  <c:v>8.5442052051346824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7.2510156891700683</c:v>
                </c:pt>
                <c:pt idx="1">
                  <c:v>7.5233697506257604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6.7710414949245079</c:v>
                </c:pt>
                <c:pt idx="1">
                  <c:v>7.8647350723090614</c:v>
                </c:pt>
                <c:pt idx="2">
                  <c:v>6.8479642276129704</c:v>
                </c:pt>
                <c:pt idx="3">
                  <c:v>7.6610018004802356</c:v>
                </c:pt>
                <c:pt idx="4">
                  <c:v>7.473549912021757</c:v>
                </c:pt>
                <c:pt idx="5">
                  <c:v>7.9985076406058164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8.1586526760429354</c:v>
                </c:pt>
                <c:pt idx="1">
                  <c:v>8.0230526310303194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7.5344453158468863</c:v>
                </c:pt>
                <c:pt idx="1">
                  <c:v>7.4067882545513983</c:v>
                </c:pt>
                <c:pt idx="2">
                  <c:v>7.6415628018757191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0.49253157718373419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0.19224529605022145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2.0070135103824178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0.19224529605022056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0.41972361223260357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7.4064076766166727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0.91228070175438591</c:v>
                </c:pt>
                <c:pt idx="1">
                  <c:v>1.754385964912281E-2</c:v>
                </c:pt>
                <c:pt idx="2">
                  <c:v>8.771929824561403E-3</c:v>
                </c:pt>
                <c:pt idx="3">
                  <c:v>2.6315789473684209E-2</c:v>
                </c:pt>
                <c:pt idx="4">
                  <c:v>3.5087719298245612E-2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0.31780401183596751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0.87001501556303396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0.24255368164912916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2.5322258909035931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0.10464193578094338</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8.9069384356182066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9.0164860620917882</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0.37590921685122058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0.48000621838801649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0.13382214490762845</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1.3970841333241282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0.13382214490762934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0.16189451059917204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9.3279772127830736</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0.33331747757438634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0.28659696132881685</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7.9901090068853264E-2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0.83415600047025151</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7.9901090068853264E-2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4.7488938260219271E-2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9.637008101174585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0.17084192009061994</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0.28761778790598314</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8.0185688886331263E-2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0.83712717159096073</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8.0185688886331263E-2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0.22556511546410363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9.3308799200252039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1.0956065046326238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0.52527961925458033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0.1464440305814696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1.5288548220971006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0.14644403058147049</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0.40720102628510801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7.7700790143842902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0.7192982456140351</c:v>
                </c:pt>
                <c:pt idx="1">
                  <c:v>4.3859649122807022E-2</c:v>
                </c:pt>
                <c:pt idx="2">
                  <c:v>0.13157894736842099</c:v>
                </c:pt>
                <c:pt idx="3">
                  <c:v>3.5087719298245612E-2</c:v>
                </c:pt>
                <c:pt idx="4">
                  <c:v>0</c:v>
                </c:pt>
                <c:pt idx="5">
                  <c:v>7.0175438596491224E-2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0.56121597899768361</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0.55142100932459481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0.15373205468620821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1.6049407557595927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0.15373205468620732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0.1113783102209247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8.3319656464459371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0.48070292517704871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0.44830270142458417</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0.12498344141039119</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1.3048093276582193</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0.12498344141039119</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9.7560252817791238E-2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9.3084371365486316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0.52647871484731112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0.18368586619725136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5.1210246163648776E-2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0.5346276763703024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5.1210246163648776E-2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0.12681289536683593</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9.6007569176696705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0.45133051805617352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0.58520696525839888</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0.16315132659897635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1.703276612996655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0.16315132659897635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0.58520696525839888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0.19010546378788185</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8.688694608143761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0.11536193137163142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0.32662313317616842</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9.1060087523182176E-2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0.950654344582194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9.1060087523182176E-2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5.5683065358499206E-2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9.0636844418269931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0.32814720070326331</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0.10354508234618365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1.0809959123689623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0.10354508234618365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0.2172817512516545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9.1825457080443815</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0.13436432700339918</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0.32159422122124948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8.96580644689422E-2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0.93601742357793327</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8.96580644689422E-2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0.1424644735821694</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9.2099837291990614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0.67418498372292746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0.4496226569251629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0.12535143513527025</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1.3086511297347521</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0.12535143513527025</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0.15283833601298191</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9.2542512732745372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0.70538784755855843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0.21367997379537229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5.9572379110278462E-2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0.62192715336306748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5.9572379110278462E-2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0.10949149228032695</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9.6055130122032963</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0.58771929824561409</c:v>
                </c:pt>
                <c:pt idx="1">
                  <c:v>8.771929824561403E-3</c:v>
                </c:pt>
                <c:pt idx="2">
                  <c:v>0.19298245614035089</c:v>
                </c:pt>
                <c:pt idx="3">
                  <c:v>8.771929824561403E-3</c:v>
                </c:pt>
                <c:pt idx="4">
                  <c:v>0</c:v>
                </c:pt>
                <c:pt idx="5">
                  <c:v>0.14912280701754391</c:v>
                </c:pt>
                <c:pt idx="6">
                  <c:v>1.754385964912281E-2</c:v>
                </c:pt>
                <c:pt idx="7">
                  <c:v>8.771929824561403E-3</c:v>
                </c:pt>
                <c:pt idx="8">
                  <c:v>2.6315789473684209E-2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0.3755528791028393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0.12121080260371109</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1.2654235158315394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0.12121080260371109</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0.12022344752816494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9.0551567912438955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0.40063243945499316</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0.31759981095332801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8.8544452750558555E-2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0.92439147584325099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8.8544452750557667E-2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0.3175998109533289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0.25159505428414519</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9.4475828425187949</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0.86626609743122618</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0.23914771832437154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6.6672595874710083E-2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0.6960524051410637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6.6672595874710083E-2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8.6062802161947616E-2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9.6481150185843241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0.6121749558274745</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0.42688966950812457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0.11901364820717042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1.2424855368596024</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0.11901364820717042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0.36940047695802036</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8.6509350453875644</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8.9263640723214763</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0.10526315789473679</c:v>
                </c:pt>
                <c:pt idx="2">
                  <c:v>0.28947368421052633</c:v>
                </c:pt>
                <c:pt idx="3">
                  <c:v>0.43859649122806998</c:v>
                </c:pt>
                <c:pt idx="4">
                  <c:v>0.1666666666666666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0.32841776000485456</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0.27593163235262441</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7.6927676089901809E-2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0.80311398201607531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7.6927676089901809E-2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0.27593163235262352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4.9280980305736577E-2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9.2814847260831801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0.50698006353683844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0.44510287533525883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0.12409135382027081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1.2954960602722139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0.12409135382027081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0.40982073118717466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8.8834896907875951</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0.51610735386801743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0.16174373465290692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1.6885815535548439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0.16174373465290692</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0.44172863453648148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8.3070142439499168</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0.34423587077115236</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0.22060398726269881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6.1502742297403046E-2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0.64207987010621892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6.1502742297403046E-2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0.18678137332853595</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9.4985226375452037</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0.58145273821812093</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0.23159062890684901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6.4565735845881989E-2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0.67405708650792917</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6.4565735845881989E-2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0.18902962855124095</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9.5323814342373936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0.49627982983678898</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0.31144017494551868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8.6827192284257393E-2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0.9064635211545351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8.6827192284257393E-2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0.26324252422590355</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8.7507738617449249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0.33630279905905525</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0.17811046837501365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4.9655866935413684E-2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0.5184001786087542</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4.9655866935413684E-2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0.17811046837501365</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5.3929885914238085E-2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9.4942794493641944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0.1345171983446054</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0.3594953966704928</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0.10022462881506833</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1.046330850417057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0.10022462881506833</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0.17398592478246222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8.9553424917831688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0.84013170906230972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0.2155091969401095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6.0082352846798415E-2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0.6272512065397251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6.0082352846798415E-2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0.19081894222394347</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9.5205120768712259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0.22404053127890133</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0.41012069775061466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0.11433858425483034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1.193678535039389</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0.11433858425482946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0.24906763627990003</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8.1703950404482271</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0.54166797515495979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0.15486247828928779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1.6167422171760659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0.15486247828928779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0.42302738634715897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7.351649778296494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0.74935873616823212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0.289976749448285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8.0843349727489411E-2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0.84399305710581984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8.0843349727489411E-2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0.19635718356551912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9.3705234367461969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8.1046884385609648</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9.6575526580965132E-2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0.46774111028843901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0.13040272446986467</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1.3613858709620921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0.13040272446986556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0.18859001044396884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8.1567515334246092</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0.2950420399759901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0.59657074909632168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0.16631946457136415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1.7363515222088797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0.16631946457136415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0.37900510083101047</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8.1962486713155975</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9.613961209235633E-2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0.74031135289256511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0.2063932702294009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2.1547163457992013</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0.2063932702294009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0.36974627918196834</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6.2112303780641032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0.56607176500445178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0.5104170657240088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0.14230046177741329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1.4855965539272162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0.14230046177741329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0.39414925198559558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8.5378918933897925</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0.2857142857142857</c:v>
                </c:pt>
                <c:pt idx="1">
                  <c:v>0.2857142857142857</c:v>
                </c:pt>
                <c:pt idx="2">
                  <c:v>0.5267857142857143</c:v>
                </c:pt>
                <c:pt idx="3">
                  <c:v>8.9285714285714281E-3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0.71680126807829403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1.5534524724055001</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0.4330909348789227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4.5214076775073817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0.35102153741289044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8.6241215864243177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0.36548871188018861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0.39123927909980516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0.10907458590240005</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1.1387231419607664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0.10907458590240005</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0.17933470134922835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8.9018865687473721</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9.0277879018559304</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7.7437765644378764E-2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0.45748380498144758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0.1275430644392852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1.3315314275276187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0.1275430644392852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0.16157765669333202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8.4023040968328697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0.39045031312236844</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0.15603183957485456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4.350051029737223E-2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0.45413913197931066</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4.350051029737223E-2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0.15603183957485456</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0.38879628508947661</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9.6532717068789911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0.320754716981132</c:v>
                </c:pt>
                <c:pt idx="1">
                  <c:v>0.679245283018868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0.48840061387322198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0.74668935041477802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0.20817140825332991</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2.1732798535191407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0.20817140825332991</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0.22183111027062097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7.7729467304943656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9.5808616663791035E-2</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0.99926623953155946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0.27858795654142288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2.9084185886264837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0.27858795654142199</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0.14911834958185288</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6.7687299904802307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0.51475545018155433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0.27874563108978467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7.7712197898886615E-2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0.81130427796700033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7.7712197898886615E-2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0.27874563108978556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0.11551471182206896</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9.074165977781341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0.84066624998654849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0.29557357689213504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8.2403703374008153E-2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0.86028292694336628</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8.2403703374009041E-2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0.29557357689213326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0.24803019356971312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9.2028971289448922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0.64076458210694653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0.23250691893682429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6.4821190655573346E-2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0.67672399833816144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6.4821190655573346E-2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0.12086761665330137</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9.6519041060492086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0.41094236134565865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0.11643862738458122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1.2156026862170348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0.11643862738458033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0.23748289954990476</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8.8766904820354853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0.3639758692653654</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0.10171562601161899</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1.0618966487949706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0.10171562601161988</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0.24587498207207226</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9.067631258159274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0.14281114699256392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0.26452683808708688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7.3748104716909069E-2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0.76991970972994395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7.3748104716909069E-2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0.26452683808708777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6.6306662306759634E-2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9.2448491316478663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0.36988718211990435</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0.16741964069713422</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1.7478372042702182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0.16741964069713511</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0.42765661535129773</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7.5233697506257604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0.25576534693894981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0.50000219483105024</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0.13939687363950792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1.4552835073086978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0.13939687363950881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0.28565509266596578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7.9985076406058164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0.8771929824561403</c:v>
                </c:pt>
                <c:pt idx="1">
                  <c:v>0.1140350877192982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1.016454786010212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0.37113835735228839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0.10347059920425572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1.0802183189754437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0.10347059920425572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0.33917450896831802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9.2065540370654784</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0.49290993187742593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0.42022852350013817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0.11715657050237382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1.2230979101143351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0.1171565705023756</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0.42022852350013729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4.1086259574315775E-2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8.5442052051346824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0.35475336112895128</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0.48245840447659116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0.13450579605529001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1.4042213539372499</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0.13450579605529001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0.29446346075076768</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8.0230526310303194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0.28209402033397613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0.73484557032893782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0.20486945091572739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2.1388078891931901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0.20486945091572739</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0.56848747523662446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7.378648671383786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0.30291703454258911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0.2572939688989706</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7.1731634863995808E-2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0.74886805165963111</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7.1731634863995808E-2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0.2572939688989706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0.3145226024983252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9.3164229281857569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0.43207554167453477</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0.4363357525102618</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0.12164714552428268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1.2699788737765019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0.1216471455242818</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0.22192622658787364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8.4165051217703812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124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RFR | The Rotherham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835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RFR | The Rotherham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1835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RFR | The Rotherham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The Rotherham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659428310"/>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61592262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138819107"/>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7022174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37523733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88</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633808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9903758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7949530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4198155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9130675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2951600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6506423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8961641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3156696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9621152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9045896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08584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7348613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5584822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0462224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42608139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2211266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7384602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0914440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6144883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3346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3548832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1464522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3296361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1499230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8416995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8785481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5907954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4554261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0893253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1469397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8317029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3446326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2337292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5571439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4107853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194443370"/>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11203797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78469800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33127464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4999685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0356464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1782291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75495534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0489794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6195122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14540578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B11. Thinking about your antenatal care, were you involved in decisions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Rotherham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information about physical recovery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Complaints: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involved in decisions about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Rotherham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109356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6373096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5683449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8792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48743759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774461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0349162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1321088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0099040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22306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593634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8176397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42283249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6947628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3943225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2617642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7431833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33073981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47598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53293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40104658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6231735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1079724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8649818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7048507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2568333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4909748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6912456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360396873"/>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2474119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7154607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1029430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631767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8581102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47784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86614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2646322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9731487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4443177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7653567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412561212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9329586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2207390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734154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61977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15261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2278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16567020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8391111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64443832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409767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579500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3785756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730080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8268213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3121187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8346962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46640243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8615859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34479592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8204338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7427137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4795069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4359383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18610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74664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112839922"/>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3295000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5538232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6994401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41847383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9883753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5014958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2501524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387727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201767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46760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84204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66587845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3308488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5373822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8653856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55032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249786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62570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8484091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40588623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71894153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40759453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0622956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12658363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2474005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99089969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40818293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0453408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04257762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6144308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03287850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42551673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9544408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95801222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5192369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5615054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16802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8871355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32710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01845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45097130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4334974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42847481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8896879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6466153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2338694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93389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284489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213483141"/>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2158810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3657594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8159694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9040919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3041312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4206067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42596176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6314383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35163886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9766921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397545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7760749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5696496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8176292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9985291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10186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1700062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94506631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25384619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3950111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1724520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19479627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111948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7961248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402086836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55171619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9021755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5262669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5103451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8686316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856646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5412905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9923201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5518166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4798113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032113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4849620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4732120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6029971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93858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6916807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6323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8560770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5848528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3825823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4908921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8729244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1116004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4861665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5915464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17551616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53781820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7226643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602967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8682088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51300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40777913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2452786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2628249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70630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497920197"/>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413585829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988666684"/>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555582206"/>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0251894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50944902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9973556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7619904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3539685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5206725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2910841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42009455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8654878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4230717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2367367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1662419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9818989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3331911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293505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1270349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5114572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7413153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7237657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7525777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6873678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3963212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2528580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5122490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4007495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243766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6966578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9940469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8724217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4661883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8430653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067546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3016390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2286252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3248833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16929</Words>
  <Application>Microsoft Office PowerPoint</Application>
  <PresentationFormat>Widescreen</PresentationFormat>
  <Paragraphs>1966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The Rotherham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2025-11-28T16:22:53Z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